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tableStyles.xml" ContentType="application/vnd.openxmlformats-officedocument.presentationml.tableStyles+xml"/>
</Types>
</file>

<file path=predefinedTableStyles.xml><?xml version="1.0" encoding="utf-8"?>
<a:tblStyleLst xmlns:a="http://schemas.openxmlformats.org/drawingml/2006/main" def="{3C2FFA5D-87B4-456A-9821-1D502468CF0F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18603FDC-E32A-4AB5-989C-0864C3EAD2B8}" styleName="Themed Style 2 - Accent 2">
    <a:tblBg>
      <a:fillRef idx="3">
        <a:schemeClr val="accent2"/>
      </a:fillRef>
      <a:effectRef idx="3">
        <a:schemeClr val="accent2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2">
                <a:tint val="50000"/>
              </a:schemeClr>
            </a:lnRef>
          </a:left>
          <a:right>
            <a:lnRef idx="1">
              <a:schemeClr val="accent2">
                <a:tint val="50000"/>
              </a:schemeClr>
            </a:lnRef>
          </a:right>
          <a:top>
            <a:lnRef idx="1">
              <a:schemeClr val="accent2">
                <a:tint val="50000"/>
              </a:schemeClr>
            </a:lnRef>
          </a:top>
          <a:bottom>
            <a:lnRef idx="1">
              <a:schemeClr val="accent2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06799F8-075E-4A3A-A7F6-7FBC6576F1A4}" styleName="Themed Style 2 - Accent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E269D01E-BC32-4049-B463-5C60D7B0CCD2}" styleName="Themed Style 2 - Accent 4">
    <a:tblBg>
      <a:fillRef idx="3">
        <a:schemeClr val="accent4"/>
      </a:fillRef>
      <a:effectRef idx="3">
        <a:schemeClr val="accent4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4">
                <a:tint val="50000"/>
              </a:schemeClr>
            </a:lnRef>
          </a:left>
          <a:right>
            <a:lnRef idx="1">
              <a:schemeClr val="accent4">
                <a:tint val="50000"/>
              </a:schemeClr>
            </a:lnRef>
          </a:right>
          <a:top>
            <a:lnRef idx="1">
              <a:schemeClr val="accent4">
                <a:tint val="50000"/>
              </a:schemeClr>
            </a:lnRef>
          </a:top>
          <a:bottom>
            <a:lnRef idx="1">
              <a:schemeClr val="accent4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38B1855-1B75-4FBE-930C-398BA8C253C6}" styleName="Themed Style 2 - Accent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0E3FDE45-AF77-4B5C-9715-49D594BDF05E}" styleName="Light Style 1 - Accent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Light Style 2 - Accent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Light Style 2 - Accent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17292A2E-F333-43FB-9621-5CBBE7FDCDCB}" styleName="Light Style 2 - Accent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5A111915-BE36-4E01-A7E5-04B1672EAD32}" styleName="Light Style 2 - Accent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5DA37D80-6434-44D0-A028-1B22A696006F}" styleName="Light Style 3 - Accent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8799B23B-EC83-4686-B30A-512413B5E67A}" styleName="Light Style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ED083AE6-46FA-4A59-8FB0-9F97EB10719F}" styleName="Light Style 3 - Accent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BDBED569-4797-4DF1-A0F4-6AAB3CD982D8}" styleName="Light Style 3 - Accent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E8B1032C-EA38-4F05-BA0D-38AFFFC7BED3}" styleName="Light Style 3 - Accent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793D81CF-94F2-401A-BA57-92F5A7B2D0C5}" styleName="Medium Styl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1E171933-4619-4E11-9A3F-F7608DF75F80}" styleName="Medium Style 1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FABFCF23-3B69-468F-B69F-88F6DE6A72F2}" styleName="Medium Style 1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5BE263C-DBD7-4A20-BB59-AAB30ACAA65A}" styleName="Medium Style 3 - 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EB344D84-9AFB-497E-A393-DC336BA19D2E}" styleName="Medium Style 3 - Accent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EB9631B5-78F2-41C9-869B-9F39066F8104}" styleName="Medium Style 3 - 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4C1A8A3-306A-4EB7-A6B1-4F7E0EB9C5D6}" styleName="Medium Style 3 - Accent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A488322-F2BA-4B5B-9748-0D474271808F}" styleName="Medium Style 3 - 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8A107856-5554-42FB-B03E-39F5DBC370BA}" styleName="Medium Style 4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0505E3EF-67EA-436B-97B2-0124C06EBD24}" styleName="Medium Style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C4B1156A-380E-4F78-BDF5-A606A8083BF9}" styleName="Medium Style 4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16D9F66E-5EB9-4882-86FB-DCBF35E3C3E4}" styleName="Medium Style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Dark Style 1 - Acc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7CE84F3-28C3-443E-9E96-99CF82512B78}" styleName="Dark Style 1 - Accent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D03447BB-5D67-496B-8E87-E561075AD55C}" styleName="Dark Style 1 - Accent 3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wholeTbl>
    <a:band1H>
      <a:tcStyle>
        <a:tcBdr/>
        <a:fill>
          <a:solidFill>
            <a:schemeClr val="accent3">
              <a:shade val="60000"/>
            </a:schemeClr>
          </a:solidFill>
        </a:fill>
      </a:tcStyle>
    </a:band1H>
    <a:band1V>
      <a:tcStyle>
        <a:tcBdr/>
        <a:fill>
          <a:solidFill>
            <a:schemeClr val="accent3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3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3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3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E929F9F4-4A8F-4326-A1B4-22849713DDAB}" styleName="Dark Style 1 - Accent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8FD4443E-F989-4FC4-A0C8-D5A2AF1F390B}" styleName="Dark Style 1 - Accent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AF606853-7671-496A-8E4F-DF71F8EC918B}" styleName="Dark Style 1 - Accent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5202B0CA-FC54-4496-8BCA-5EF66A818D29}" styleName="Dark Style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0660B408-B3CF-4A94-85FC-2B1E0A45F4A2}" styleName="Dark Style 2 - Accent 1/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91EBBBCC-DAD2-459C-BE2E-F6DE35CF9A28}" styleName="Dark Style 2 - Accent 3/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46F890A9-2807-4EBB-B81D-B2AA78EC7F39}" styleName="Dark Style 2 - Accent 5/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</a:tblStyleLst>
</file>